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9" r:id="rId32"/>
    <p:sldId id="288" r:id="rId33"/>
    <p:sldId id="290" r:id="rId34"/>
    <p:sldId id="291" r:id="rId35"/>
    <p:sldId id="292" r:id="rId36"/>
    <p:sldId id="296" r:id="rId37"/>
    <p:sldId id="295" r:id="rId38"/>
    <p:sldId id="294" r:id="rId39"/>
    <p:sldId id="293" r:id="rId40"/>
    <p:sldId id="297" r:id="rId41"/>
    <p:sldId id="298" r:id="rId42"/>
    <p:sldId id="285" r:id="rId4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7.png"/><Relationship Id="rId7" Type="http://schemas.openxmlformats.org/officeDocument/2006/relationships/image" Target="../media/image22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8.png"/><Relationship Id="rId4" Type="http://schemas.openxmlformats.org/officeDocument/2006/relationships/image" Target="../media/image19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50.png"/><Relationship Id="rId7" Type="http://schemas.openxmlformats.org/officeDocument/2006/relationships/image" Target="../media/image5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4.png"/><Relationship Id="rId7" Type="http://schemas.openxmlformats.org/officeDocument/2006/relationships/image" Target="../media/image56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58.png"/><Relationship Id="rId7" Type="http://schemas.openxmlformats.org/officeDocument/2006/relationships/image" Target="../media/image59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61.png"/><Relationship Id="rId7" Type="http://schemas.openxmlformats.org/officeDocument/2006/relationships/image" Target="../media/image22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8.png"/><Relationship Id="rId4" Type="http://schemas.openxmlformats.org/officeDocument/2006/relationships/image" Target="../media/image19.png"/><Relationship Id="rId9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63.png"/><Relationship Id="rId7" Type="http://schemas.openxmlformats.org/officeDocument/2006/relationships/image" Target="../media/image65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64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67.png"/><Relationship Id="rId7" Type="http://schemas.openxmlformats.org/officeDocument/2006/relationships/image" Target="../media/image68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64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7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72.png"/><Relationship Id="rId7" Type="http://schemas.openxmlformats.org/officeDocument/2006/relationships/image" Target="../media/image21.png"/><Relationship Id="rId12" Type="http://schemas.openxmlformats.org/officeDocument/2006/relationships/image" Target="../media/image8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4.png"/><Relationship Id="rId11" Type="http://schemas.openxmlformats.org/officeDocument/2006/relationships/image" Target="../media/image16.png"/><Relationship Id="rId5" Type="http://schemas.openxmlformats.org/officeDocument/2006/relationships/image" Target="../media/image19.png"/><Relationship Id="rId10" Type="http://schemas.openxmlformats.org/officeDocument/2006/relationships/image" Target="../media/image76.png"/><Relationship Id="rId4" Type="http://schemas.openxmlformats.org/officeDocument/2006/relationships/image" Target="../media/image73.png"/><Relationship Id="rId9" Type="http://schemas.openxmlformats.org/officeDocument/2006/relationships/image" Target="../media/image7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7" Type="http://schemas.openxmlformats.org/officeDocument/2006/relationships/image" Target="../media/image31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7" Type="http://schemas.openxmlformats.org/officeDocument/2006/relationships/image" Target="../media/image31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7" Type="http://schemas.openxmlformats.org/officeDocument/2006/relationships/image" Target="../media/image31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7" Type="http://schemas.openxmlformats.org/officeDocument/2006/relationships/image" Target="../media/image31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image" Target="../media/image9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9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8.png"/><Relationship Id="rId3" Type="http://schemas.openxmlformats.org/officeDocument/2006/relationships/image" Target="../media/image73.png"/><Relationship Id="rId7" Type="http://schemas.openxmlformats.org/officeDocument/2006/relationships/image" Target="../media/image21.png"/><Relationship Id="rId12" Type="http://schemas.openxmlformats.org/officeDocument/2006/relationships/image" Target="../media/image98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5.png"/><Relationship Id="rId11" Type="http://schemas.openxmlformats.org/officeDocument/2006/relationships/image" Target="../media/image97.png"/><Relationship Id="rId5" Type="http://schemas.openxmlformats.org/officeDocument/2006/relationships/image" Target="../media/image94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9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png"/><Relationship Id="rId3" Type="http://schemas.openxmlformats.org/officeDocument/2006/relationships/image" Target="../media/image99.png"/><Relationship Id="rId7" Type="http://schemas.openxmlformats.org/officeDocument/2006/relationships/image" Target="../media/image10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5.png"/><Relationship Id="rId11" Type="http://schemas.openxmlformats.org/officeDocument/2006/relationships/image" Target="../media/image31.png"/><Relationship Id="rId5" Type="http://schemas.openxmlformats.org/officeDocument/2006/relationships/image" Target="../media/image104.png"/><Relationship Id="rId10" Type="http://schemas.openxmlformats.org/officeDocument/2006/relationships/image" Target="../media/image108.png"/><Relationship Id="rId4" Type="http://schemas.openxmlformats.org/officeDocument/2006/relationships/image" Target="../media/image100.png"/><Relationship Id="rId9" Type="http://schemas.openxmlformats.org/officeDocument/2006/relationships/image" Target="../media/image10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9.png"/><Relationship Id="rId5" Type="http://schemas.openxmlformats.org/officeDocument/2006/relationships/image" Target="../media/image31.png"/><Relationship Id="rId4" Type="http://schemas.openxmlformats.org/officeDocument/2006/relationships/image" Target="../media/image10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png"/><Relationship Id="rId3" Type="http://schemas.openxmlformats.org/officeDocument/2006/relationships/image" Target="../media/image99.png"/><Relationship Id="rId7" Type="http://schemas.openxmlformats.org/officeDocument/2006/relationships/image" Target="../media/image11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0.png"/><Relationship Id="rId5" Type="http://schemas.openxmlformats.org/officeDocument/2006/relationships/image" Target="../media/image31.png"/><Relationship Id="rId4" Type="http://schemas.openxmlformats.org/officeDocument/2006/relationships/image" Target="../media/image10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7" Type="http://schemas.openxmlformats.org/officeDocument/2006/relationships/image" Target="../media/image10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3.png"/><Relationship Id="rId5" Type="http://schemas.openxmlformats.org/officeDocument/2006/relationships/image" Target="../media/image31.png"/><Relationship Id="rId4" Type="http://schemas.openxmlformats.org/officeDocument/2006/relationships/image" Target="../media/image10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png"/><Relationship Id="rId3" Type="http://schemas.openxmlformats.org/officeDocument/2006/relationships/image" Target="../media/image73.png"/><Relationship Id="rId7" Type="http://schemas.openxmlformats.org/officeDocument/2006/relationships/image" Target="../media/image22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95.png"/><Relationship Id="rId10" Type="http://schemas.openxmlformats.org/officeDocument/2006/relationships/image" Target="../media/image8.png"/><Relationship Id="rId4" Type="http://schemas.openxmlformats.org/officeDocument/2006/relationships/image" Target="../media/image19.png"/><Relationship Id="rId9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png"/><Relationship Id="rId3" Type="http://schemas.openxmlformats.org/officeDocument/2006/relationships/image" Target="../media/image118.png"/><Relationship Id="rId7" Type="http://schemas.openxmlformats.org/officeDocument/2006/relationships/image" Target="../media/image12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1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3" Type="http://schemas.openxmlformats.org/officeDocument/2006/relationships/image" Target="../media/image118.png"/><Relationship Id="rId7" Type="http://schemas.openxmlformats.org/officeDocument/2006/relationships/image" Target="../media/image1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4.png"/><Relationship Id="rId5" Type="http://schemas.openxmlformats.org/officeDocument/2006/relationships/image" Target="../media/image31.png"/><Relationship Id="rId10" Type="http://schemas.openxmlformats.org/officeDocument/2006/relationships/image" Target="../media/image128.png"/><Relationship Id="rId4" Type="http://schemas.openxmlformats.org/officeDocument/2006/relationships/image" Target="../media/image119.png"/><Relationship Id="rId9" Type="http://schemas.openxmlformats.org/officeDocument/2006/relationships/image" Target="../media/image12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7" Type="http://schemas.openxmlformats.org/officeDocument/2006/relationships/image" Target="../media/image1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9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1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8.png"/><Relationship Id="rId4" Type="http://schemas.openxmlformats.org/officeDocument/2006/relationships/image" Target="../media/image19.png"/><Relationship Id="rId9" Type="http://schemas.openxmlformats.org/officeDocument/2006/relationships/image" Target="../media/image1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2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7" Type="http://schemas.openxmlformats.org/officeDocument/2006/relationships/image" Target="../media/image1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3.png"/><Relationship Id="rId5" Type="http://schemas.openxmlformats.org/officeDocument/2006/relationships/image" Target="../media/image31.png"/><Relationship Id="rId4" Type="http://schemas.openxmlformats.org/officeDocument/2006/relationships/image" Target="../media/image11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image" Target="../media/image13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png"/><Relationship Id="rId7" Type="http://schemas.openxmlformats.org/officeDocument/2006/relationships/image" Target="../media/image2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4.png"/><Relationship Id="rId4" Type="http://schemas.openxmlformats.org/officeDocument/2006/relationships/image" Target="../media/image34.png"/><Relationship Id="rId9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7.png"/><Relationship Id="rId7" Type="http://schemas.openxmlformats.org/officeDocument/2006/relationships/image" Target="../media/image3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39.png"/><Relationship Id="rId10" Type="http://schemas.openxmlformats.org/officeDocument/2006/relationships/image" Target="../media/image40.png"/><Relationship Id="rId4" Type="http://schemas.openxmlformats.org/officeDocument/2006/relationships/image" Target="../media/image38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42.png"/><Relationship Id="rId7" Type="http://schemas.openxmlformats.org/officeDocument/2006/relationships/image" Target="../media/image43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23810" y="0"/>
            <a:ext cx="16961905" cy="8967395"/>
            <a:chOff x="1323810" y="0"/>
            <a:chExt cx="16961905" cy="896739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23810" y="0"/>
              <a:ext cx="16961905" cy="8967395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99711" y="3693876"/>
            <a:ext cx="13188045" cy="5923661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303186" y="8020314"/>
            <a:ext cx="5464925" cy="793904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62782" y="1723740"/>
            <a:ext cx="3965615" cy="2285657"/>
          </a:xfrm>
          <a:prstGeom prst="rect">
            <a:avLst/>
          </a:prstGeom>
        </p:spPr>
      </p:pic>
      <p:grpSp>
        <p:nvGrpSpPr>
          <p:cNvPr id="16" name="그룹 1001"/>
          <p:cNvGrpSpPr/>
          <p:nvPr/>
        </p:nvGrpSpPr>
        <p:grpSpPr>
          <a:xfrm>
            <a:off x="0" y="1"/>
            <a:ext cx="1323810" cy="8967394"/>
            <a:chOff x="-163812" y="-980952"/>
            <a:chExt cx="1487622" cy="10266667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63812" y="-980952"/>
              <a:ext cx="1487622" cy="10266667"/>
            </a:xfrm>
            <a:prstGeom prst="rect">
              <a:avLst/>
            </a:prstGeom>
          </p:spPr>
        </p:pic>
      </p:grpSp>
      <p:grpSp>
        <p:nvGrpSpPr>
          <p:cNvPr id="21" name="그룹 1002"/>
          <p:cNvGrpSpPr/>
          <p:nvPr/>
        </p:nvGrpSpPr>
        <p:grpSpPr>
          <a:xfrm>
            <a:off x="0" y="8967395"/>
            <a:ext cx="18288000" cy="1319605"/>
            <a:chOff x="-857143" y="8967395"/>
            <a:chExt cx="19676190" cy="1771429"/>
          </a:xfrm>
        </p:grpSpPr>
        <p:pic>
          <p:nvPicPr>
            <p:cNvPr id="22" name="Object 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857143" y="8967395"/>
              <a:ext cx="19676190" cy="1771429"/>
            </a:xfrm>
            <a:prstGeom prst="rect">
              <a:avLst/>
            </a:prstGeom>
          </p:spPr>
        </p:pic>
      </p:grpSp>
      <p:grpSp>
        <p:nvGrpSpPr>
          <p:cNvPr id="23" name="그룹 1003"/>
          <p:cNvGrpSpPr/>
          <p:nvPr/>
        </p:nvGrpSpPr>
        <p:grpSpPr>
          <a:xfrm>
            <a:off x="-1" y="8720537"/>
            <a:ext cx="18288001" cy="604582"/>
            <a:chOff x="-833783" y="8720538"/>
            <a:chExt cx="20731320" cy="493714"/>
          </a:xfrm>
        </p:grpSpPr>
        <p:pic>
          <p:nvPicPr>
            <p:cNvPr id="24" name="Object 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-833783" y="8720538"/>
              <a:ext cx="20731320" cy="493714"/>
            </a:xfrm>
            <a:prstGeom prst="rect">
              <a:avLst/>
            </a:prstGeom>
          </p:spPr>
        </p:pic>
      </p:grpSp>
      <p:grpSp>
        <p:nvGrpSpPr>
          <p:cNvPr id="25" name="그룹 1004"/>
          <p:cNvGrpSpPr/>
          <p:nvPr/>
        </p:nvGrpSpPr>
        <p:grpSpPr>
          <a:xfrm>
            <a:off x="1040849" y="0"/>
            <a:ext cx="711751" cy="8967395"/>
            <a:chOff x="1049249" y="-1671946"/>
            <a:chExt cx="493714" cy="10639341"/>
          </a:xfrm>
        </p:grpSpPr>
        <p:pic>
          <p:nvPicPr>
            <p:cNvPr id="26" name="Object 1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5400000">
              <a:off x="-4023565" y="3400868"/>
              <a:ext cx="10639341" cy="4937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9596" y="905958"/>
            <a:ext cx="10812675" cy="1260365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5381" y="3191924"/>
            <a:ext cx="6741630" cy="938659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76982" y="5480220"/>
            <a:ext cx="5905896" cy="50792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3559" y="5995808"/>
            <a:ext cx="3167921" cy="7618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191343" y="6783933"/>
            <a:ext cx="1258116" cy="1026636"/>
          </a:xfrm>
          <a:prstGeom prst="rect">
            <a:avLst/>
          </a:prstGeom>
        </p:spPr>
      </p:pic>
      <p:grpSp>
        <p:nvGrpSpPr>
          <p:cNvPr id="14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5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6" name="Object 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41862" y="8705523"/>
            <a:ext cx="1976188" cy="50792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039052" y="3020479"/>
            <a:ext cx="7615814" cy="5466797"/>
            <a:chOff x="1039052" y="3020479"/>
            <a:chExt cx="7615814" cy="5466797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9052" y="3020479"/>
              <a:ext cx="7615814" cy="546679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7378271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142857" y="4139679"/>
            <a:ext cx="8001315" cy="1614198"/>
            <a:chOff x="9142857" y="4139679"/>
            <a:chExt cx="8001315" cy="161419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142857" y="4139679"/>
              <a:ext cx="8001315" cy="1614198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49506" y="3086353"/>
            <a:ext cx="7672597" cy="5509510"/>
            <a:chOff x="549506" y="3086353"/>
            <a:chExt cx="7672597" cy="550951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49506" y="3086353"/>
              <a:ext cx="7672597" cy="550951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09851" y="191005"/>
            <a:ext cx="7378271" cy="1696739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8755256" y="3645528"/>
            <a:ext cx="8972137" cy="4391159"/>
            <a:chOff x="8755256" y="3645528"/>
            <a:chExt cx="8972137" cy="439115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755256" y="3645528"/>
              <a:ext cx="8972137" cy="4391159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246726" y="8202221"/>
            <a:ext cx="1981243" cy="507925"/>
          </a:xfrm>
          <a:prstGeom prst="rect">
            <a:avLst/>
          </a:prstGeom>
        </p:spPr>
      </p:pic>
      <p:grpSp>
        <p:nvGrpSpPr>
          <p:cNvPr id="13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5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50382" y="7399047"/>
            <a:ext cx="1288435" cy="50792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961700" y="3007595"/>
            <a:ext cx="7675317" cy="5509510"/>
            <a:chOff x="961700" y="3007595"/>
            <a:chExt cx="7675317" cy="550951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1700" y="3007595"/>
              <a:ext cx="7675317" cy="550951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7378271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543062" y="3732646"/>
            <a:ext cx="7775030" cy="3200419"/>
            <a:chOff x="9543062" y="3732646"/>
            <a:chExt cx="7775030" cy="320041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543062" y="3732646"/>
              <a:ext cx="7775030" cy="3200419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9596" y="905958"/>
            <a:ext cx="9523951" cy="1260365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5381" y="3191924"/>
            <a:ext cx="7168421" cy="529269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76982" y="5480220"/>
            <a:ext cx="5905896" cy="50792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3559" y="5995808"/>
            <a:ext cx="3167921" cy="7618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191343" y="6783933"/>
            <a:ext cx="1258116" cy="1026636"/>
          </a:xfrm>
          <a:prstGeom prst="rect">
            <a:avLst/>
          </a:prstGeom>
        </p:spPr>
      </p:pic>
      <p:grpSp>
        <p:nvGrpSpPr>
          <p:cNvPr id="14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5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6" name="Object 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38213" y="9281796"/>
            <a:ext cx="1288436" cy="507926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2687781" y="2428571"/>
            <a:ext cx="4861254" cy="6713545"/>
            <a:chOff x="2687781" y="2428571"/>
            <a:chExt cx="4861254" cy="671354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87781" y="2428571"/>
              <a:ext cx="4861254" cy="671354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5643355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736381" y="4752242"/>
            <a:ext cx="6171429" cy="2066205"/>
            <a:chOff x="9736381" y="4752242"/>
            <a:chExt cx="6171429" cy="206620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736381" y="4752242"/>
              <a:ext cx="6171429" cy="2066205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659896" y="2449016"/>
            <a:ext cx="4811742" cy="6669186"/>
            <a:chOff x="2659896" y="2449016"/>
            <a:chExt cx="4811742" cy="66691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59896" y="2449016"/>
              <a:ext cx="4811742" cy="66691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69387" y="9302241"/>
            <a:ext cx="1767473" cy="50792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5643355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9736381" y="4683172"/>
            <a:ext cx="6171429" cy="2200873"/>
            <a:chOff x="9736381" y="4683172"/>
            <a:chExt cx="6171429" cy="220087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736381" y="4683172"/>
              <a:ext cx="6171429" cy="2200873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06336" y="4667472"/>
            <a:ext cx="1295324" cy="493714"/>
            <a:chOff x="9706336" y="4667472"/>
            <a:chExt cx="1295324" cy="493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9706336" y="4667472"/>
              <a:ext cx="1295324" cy="493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201432" y="4077394"/>
            <a:ext cx="2941466" cy="182852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2718" y="4653384"/>
            <a:ext cx="7299481" cy="1828526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2713" y="4180954"/>
            <a:ext cx="4211511" cy="761886"/>
          </a:xfrm>
          <a:prstGeom prst="rect">
            <a:avLst/>
          </a:prstGeom>
        </p:spPr>
      </p:pic>
      <p:grpSp>
        <p:nvGrpSpPr>
          <p:cNvPr id="8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9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0" name="Object 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8966" y="905958"/>
            <a:ext cx="4963955" cy="126036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5381" y="3191924"/>
            <a:ext cx="6499840" cy="529269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6749220"/>
            <a:ext cx="5903858" cy="761886"/>
          </a:xfrm>
          <a:prstGeom prst="rect">
            <a:avLst/>
          </a:prstGeom>
        </p:spPr>
      </p:pic>
      <p:pic>
        <p:nvPicPr>
          <p:cNvPr id="5" name="Object 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76982" y="5480220"/>
            <a:ext cx="5375876" cy="98499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173559" y="5995808"/>
            <a:ext cx="3167921" cy="761886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191343" y="6783933"/>
            <a:ext cx="1702810" cy="152387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276982" y="7477595"/>
            <a:ext cx="4924331" cy="507925"/>
          </a:xfrm>
          <a:prstGeom prst="rect">
            <a:avLst/>
          </a:prstGeom>
        </p:spPr>
      </p:pic>
      <p:grpSp>
        <p:nvGrpSpPr>
          <p:cNvPr id="15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7" name="Object 12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8" name="Object 2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66930" y="2069188"/>
            <a:ext cx="12551855" cy="7267488"/>
            <a:chOff x="2866930" y="2069188"/>
            <a:chExt cx="12551855" cy="726748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66930" y="2069188"/>
              <a:ext cx="12551855" cy="7267488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33105" y="9419857"/>
            <a:ext cx="2608483" cy="5292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4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1"/>
            <a:ext cx="1323810" cy="8967394"/>
            <a:chOff x="-163812" y="-980952"/>
            <a:chExt cx="1487622" cy="1026666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63812" y="-980952"/>
              <a:ext cx="1487622" cy="1026666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8967395"/>
            <a:ext cx="18288000" cy="1319605"/>
            <a:chOff x="-857143" y="8967395"/>
            <a:chExt cx="19676190" cy="17714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857143" y="8967395"/>
              <a:ext cx="19676190" cy="17714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" y="8720537"/>
            <a:ext cx="18288001" cy="604582"/>
            <a:chOff x="-833783" y="8720538"/>
            <a:chExt cx="20731320" cy="49371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833783" y="8720538"/>
              <a:ext cx="20731320" cy="493714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83596" y="3463695"/>
            <a:ext cx="3650626" cy="156343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535496" y="4807181"/>
            <a:ext cx="610424" cy="3802490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040849" y="0"/>
            <a:ext cx="711751" cy="8967395"/>
            <a:chOff x="1049249" y="-1671946"/>
            <a:chExt cx="493714" cy="1063934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5400000">
              <a:off x="-4023565" y="3400868"/>
              <a:ext cx="10639341" cy="493714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268516" y="4874259"/>
            <a:ext cx="3665205" cy="401894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555045" y="2188422"/>
            <a:ext cx="11175625" cy="7520954"/>
            <a:chOff x="3555045" y="2188422"/>
            <a:chExt cx="11175625" cy="75209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55045" y="2188422"/>
              <a:ext cx="11175625" cy="752095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10474" y="9669682"/>
            <a:ext cx="2065958" cy="5292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4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521977" y="3137676"/>
            <a:ext cx="13241761" cy="4010362"/>
            <a:chOff x="2521977" y="3137676"/>
            <a:chExt cx="13241761" cy="401036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1977" y="3137676"/>
              <a:ext cx="13241761" cy="4010362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10476" y="7108343"/>
            <a:ext cx="2529819" cy="5292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4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677233" y="2765806"/>
            <a:ext cx="12931248" cy="6153068"/>
            <a:chOff x="2677233" y="2765806"/>
            <a:chExt cx="12931248" cy="615306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77233" y="2765806"/>
              <a:ext cx="12931248" cy="6153068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08013" y="9085716"/>
            <a:ext cx="3701813" cy="52927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4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739860" y="2069188"/>
            <a:ext cx="8805994" cy="7173664"/>
            <a:chOff x="4739860" y="2069188"/>
            <a:chExt cx="8805994" cy="717366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9860" y="2069188"/>
              <a:ext cx="8805994" cy="717366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3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561212" y="2069188"/>
            <a:ext cx="9163291" cy="7165607"/>
            <a:chOff x="4561212" y="2069188"/>
            <a:chExt cx="9163291" cy="716560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61212" y="2069188"/>
              <a:ext cx="9163291" cy="716560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09003" y="191005"/>
            <a:ext cx="6682608" cy="1696739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770670" y="181781"/>
            <a:ext cx="2050548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3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8966" y="905958"/>
            <a:ext cx="4963955" cy="126036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5381" y="3191924"/>
            <a:ext cx="6990322" cy="2985607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4164086" cy="761886"/>
          </a:xfrm>
          <a:prstGeom prst="rect">
            <a:avLst/>
          </a:prstGeom>
        </p:spPr>
      </p:pic>
      <p:grpSp>
        <p:nvGrpSpPr>
          <p:cNvPr id="11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2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3" name="Object 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06336" y="4667472"/>
            <a:ext cx="1295324" cy="493714"/>
            <a:chOff x="9706336" y="4667472"/>
            <a:chExt cx="1295324" cy="493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9706336" y="4667472"/>
              <a:ext cx="1295324" cy="493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201432" y="4077394"/>
            <a:ext cx="2941466" cy="182852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2718" y="4653384"/>
            <a:ext cx="7359364" cy="1828526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2713" y="4180954"/>
            <a:ext cx="4211511" cy="761886"/>
          </a:xfrm>
          <a:prstGeom prst="rect">
            <a:avLst/>
          </a:prstGeom>
        </p:spPr>
      </p:pic>
      <p:grpSp>
        <p:nvGrpSpPr>
          <p:cNvPr id="8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9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0" name="Object 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9596" y="905958"/>
            <a:ext cx="5045874" cy="1260366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15078" y="6749220"/>
            <a:ext cx="5903858" cy="761886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-4649499" y="4922702"/>
            <a:ext cx="10339119" cy="493714"/>
            <a:chOff x="-4649499" y="4922702"/>
            <a:chExt cx="10339119" cy="49371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-4649499" y="4922702"/>
              <a:ext cx="10339119" cy="49371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76982" y="5480220"/>
            <a:ext cx="5301719" cy="50792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173559" y="5995808"/>
            <a:ext cx="3167921" cy="7618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191343" y="6783933"/>
            <a:ext cx="2186680" cy="147093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275381" y="3191924"/>
            <a:ext cx="7905128" cy="938659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275458" y="7476068"/>
            <a:ext cx="7788910" cy="1024391"/>
          </a:xfrm>
          <a:prstGeom prst="rect">
            <a:avLst/>
          </a:prstGeom>
        </p:spPr>
      </p:pic>
      <p:pic>
        <p:nvPicPr>
          <p:cNvPr id="17" name="Object 2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6792895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276177" y="3641577"/>
            <a:ext cx="9963244" cy="4264968"/>
            <a:chOff x="276177" y="3641577"/>
            <a:chExt cx="9963244" cy="426496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76177" y="3641577"/>
              <a:ext cx="9963244" cy="426496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650146" y="4628183"/>
            <a:ext cx="6171429" cy="2291754"/>
            <a:chOff x="11650146" y="4628183"/>
            <a:chExt cx="6171429" cy="229175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50146" y="4628183"/>
              <a:ext cx="6171429" cy="229175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60594" y="5316043"/>
            <a:ext cx="1089552" cy="943574"/>
            <a:chOff x="10560594" y="5316043"/>
            <a:chExt cx="1089552" cy="943574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560594" y="5316043"/>
              <a:ext cx="1089552" cy="943574"/>
            </a:xfrm>
            <a:prstGeom prst="rect">
              <a:avLst/>
            </a:prstGeom>
          </p:spPr>
        </p:pic>
      </p:grpSp>
      <p:grpSp>
        <p:nvGrpSpPr>
          <p:cNvPr id="15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706751" y="8594405"/>
            <a:ext cx="4876800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네이버의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삼성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 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뉴스의 제목과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url 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가져오기 </a:t>
            </a:r>
            <a:endParaRPr lang="ko-KR" altLang="en-US" sz="208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6792895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37107" y="2414911"/>
            <a:ext cx="8065430" cy="6841213"/>
            <a:chOff x="937107" y="2414911"/>
            <a:chExt cx="8065430" cy="6841213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37107" y="2414911"/>
              <a:ext cx="8065430" cy="68412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0775880" y="5835517"/>
            <a:ext cx="6171429" cy="318789"/>
            <a:chOff x="10775880" y="5835517"/>
            <a:chExt cx="6171429" cy="31878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775880" y="5835517"/>
              <a:ext cx="6171429" cy="31878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775880" y="6893818"/>
            <a:ext cx="6171429" cy="2141108"/>
            <a:chOff x="10775880" y="6893818"/>
            <a:chExt cx="6171429" cy="214110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775880" y="6893818"/>
              <a:ext cx="6171429" cy="214110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775880" y="2929219"/>
            <a:ext cx="6171429" cy="1869404"/>
            <a:chOff x="10775880" y="2929219"/>
            <a:chExt cx="6171429" cy="1869404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775880" y="2929219"/>
              <a:ext cx="6171429" cy="186940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521096" y="7334437"/>
            <a:ext cx="1089552" cy="943574"/>
            <a:chOff x="9521096" y="7334437"/>
            <a:chExt cx="1089552" cy="943574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521096" y="7334437"/>
              <a:ext cx="1089552" cy="94357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28858" y="7334437"/>
            <a:ext cx="1351511" cy="73480"/>
            <a:chOff x="3128858" y="7334437"/>
            <a:chExt cx="1351511" cy="73480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128858" y="7334437"/>
              <a:ext cx="1351511" cy="73480"/>
            </a:xfrm>
            <a:prstGeom prst="rect">
              <a:avLst/>
            </a:prstGeom>
          </p:spPr>
        </p:pic>
      </p:grpSp>
      <p:grpSp>
        <p:nvGrpSpPr>
          <p:cNvPr id="2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22" name="Object 1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6564137" y="9410700"/>
            <a:ext cx="4876800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검색어를 입력하여</a:t>
            </a:r>
            <a:endParaRPr lang="en-US" altLang="ko-KR" sz="208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네이버의 제목과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url 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가져오기 </a:t>
            </a:r>
            <a:endParaRPr lang="ko-KR" altLang="en-US" sz="208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06336" y="4667472"/>
            <a:ext cx="1295324" cy="493714"/>
            <a:chOff x="9706336" y="4667472"/>
            <a:chExt cx="1295324" cy="493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9706336" y="4667472"/>
              <a:ext cx="1295324" cy="493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201445" y="4077398"/>
            <a:ext cx="2941466" cy="182852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12985" y="4653380"/>
            <a:ext cx="6408851" cy="1828526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2713" y="4180954"/>
            <a:ext cx="4211511" cy="761886"/>
          </a:xfrm>
          <a:prstGeom prst="rect">
            <a:avLst/>
          </a:prstGeom>
        </p:spPr>
      </p:pic>
      <p:grpSp>
        <p:nvGrpSpPr>
          <p:cNvPr id="8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9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0" name="Object 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6792895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4"/>
          </a:xfrm>
          <a:prstGeom prst="rect">
            <a:avLst/>
          </a:prstGeom>
        </p:spPr>
      </p:pic>
      <p:grpSp>
        <p:nvGrpSpPr>
          <p:cNvPr id="2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22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3480" y="4838700"/>
            <a:ext cx="10763339" cy="355768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8281" y="2676682"/>
            <a:ext cx="166937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상영 중인 영화의 제목과 평점의 리스트를 가져와 그래프와 시각화</a:t>
            </a:r>
            <a:endParaRPr lang="ko-KR" altLang="en-US" sz="4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48400" y="8724900"/>
            <a:ext cx="5624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활용하기위한 라이브러리 및 데이터셋 로드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2163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6792895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4"/>
          </a:xfrm>
          <a:prstGeom prst="rect">
            <a:avLst/>
          </a:prstGeom>
        </p:spPr>
      </p:pic>
      <p:grpSp>
        <p:nvGrpSpPr>
          <p:cNvPr id="2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22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657600" y="4513055"/>
            <a:ext cx="229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영화 제목 선택자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0" y="3348806"/>
            <a:ext cx="7893631" cy="102393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200" y="5681105"/>
            <a:ext cx="7695821" cy="104533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657600" y="6951455"/>
            <a:ext cx="229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영화 평점 선택자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9800" y="2519554"/>
            <a:ext cx="7543800" cy="647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16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6792895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4"/>
          </a:xfrm>
          <a:prstGeom prst="rect">
            <a:avLst/>
          </a:prstGeom>
        </p:spPr>
      </p:pic>
      <p:grpSp>
        <p:nvGrpSpPr>
          <p:cNvPr id="21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22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7400" y="2027936"/>
            <a:ext cx="7953149" cy="812805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43200" y="5728437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리스트에 넣은 데이터를 각 축으로 </a:t>
            </a:r>
            <a:endParaRPr lang="en-US" altLang="ko-KR" sz="2400" b="1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지정해 막대그래프로 시각화</a:t>
            </a:r>
            <a:endParaRPr lang="ko-KR" altLang="en-US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4" name="그룹 1005"/>
          <p:cNvGrpSpPr/>
          <p:nvPr/>
        </p:nvGrpSpPr>
        <p:grpSpPr>
          <a:xfrm>
            <a:off x="7587506" y="5615860"/>
            <a:ext cx="1089552" cy="943574"/>
            <a:chOff x="10560594" y="5316043"/>
            <a:chExt cx="1089552" cy="943574"/>
          </a:xfrm>
        </p:grpSpPr>
        <p:pic>
          <p:nvPicPr>
            <p:cNvPr id="15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560594" y="5316043"/>
              <a:ext cx="1089552" cy="9435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2175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06336" y="4667472"/>
            <a:ext cx="1295324" cy="493714"/>
            <a:chOff x="9706336" y="4667472"/>
            <a:chExt cx="1295324" cy="493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9706336" y="4667472"/>
              <a:ext cx="1295324" cy="493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201432" y="4077394"/>
            <a:ext cx="2941466" cy="1828526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2718" y="4091480"/>
            <a:ext cx="7457134" cy="2934784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2713" y="3619049"/>
            <a:ext cx="4211511" cy="761886"/>
          </a:xfrm>
          <a:prstGeom prst="rect">
            <a:avLst/>
          </a:prstGeom>
        </p:spPr>
      </p:pic>
      <p:grpSp>
        <p:nvGrpSpPr>
          <p:cNvPr id="8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9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0" name="Object 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55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9596" y="905958"/>
            <a:ext cx="9217054" cy="1260366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15078" y="6749220"/>
            <a:ext cx="5903858" cy="761886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76982" y="5480220"/>
            <a:ext cx="5301719" cy="50792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2573000" y="5099277"/>
            <a:ext cx="3167921" cy="761886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609832" y="5887403"/>
            <a:ext cx="2186680" cy="3512824"/>
          </a:xfrm>
          <a:prstGeom prst="rect">
            <a:avLst/>
          </a:prstGeom>
        </p:spPr>
      </p:pic>
      <p:grpSp>
        <p:nvGrpSpPr>
          <p:cNvPr id="17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8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9" name="Object 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75458" y="3287542"/>
            <a:ext cx="6934200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NAVER FINANCE BOARD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COMMUNICATION 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WORD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추출하여 현황 파악 및 시각화</a:t>
            </a:r>
            <a:endParaRPr lang="ko-KR" altLang="en-US" sz="208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273281" y="7511106"/>
            <a:ext cx="6934200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COMMUNICATION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실시간으로 </a:t>
            </a:r>
            <a:r>
              <a:rPr lang="en-US" altLang="ko-KR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ISSUE </a:t>
            </a:r>
            <a:r>
              <a:rPr lang="ko-KR" altLang="en-US" sz="208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화제가 무엇인지 파악 가능</a:t>
            </a:r>
            <a:endParaRPr lang="ko-KR" altLang="en-US" sz="208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88944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4423" y="2552700"/>
            <a:ext cx="9479107" cy="62484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842276" y="9073633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처리 활용 하기 위한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library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임포트하기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4748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4625449" y="8602979"/>
            <a:ext cx="3082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크롤링 하기 위한 함수 및 헤더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44566" y="3130586"/>
            <a:ext cx="6549537" cy="7048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611" y="2351038"/>
            <a:ext cx="10744200" cy="599640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44566" y="5846721"/>
            <a:ext cx="436245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99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1" y="2628900"/>
            <a:ext cx="10287000" cy="54559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962401" y="8618219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필드를 크롤링하여 데이터 프레임 형성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79347" y="2656019"/>
            <a:ext cx="3733800" cy="32194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81070" y="2651614"/>
            <a:ext cx="1562100" cy="23812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79347" y="6308542"/>
            <a:ext cx="2038350" cy="22955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779347" y="9037140"/>
            <a:ext cx="42862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961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200" y="3009899"/>
            <a:ext cx="5864862" cy="499010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8400" y="3009899"/>
            <a:ext cx="4495800" cy="499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24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986" y="2781300"/>
            <a:ext cx="12267889" cy="4343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81200" y="7505700"/>
            <a:ext cx="1196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Konlpy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한국어 구문 분석기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Korean_stopwords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불용어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직접 불용어를 추가 하여 불용어 리스트 생성 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5388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39593" y="905958"/>
            <a:ext cx="4248697" cy="126036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5381" y="3191924"/>
            <a:ext cx="11042834" cy="529269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078" y="2531316"/>
            <a:ext cx="1965284" cy="761886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76982" y="5480220"/>
            <a:ext cx="5905896" cy="507925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15078" y="4700640"/>
            <a:ext cx="4491316" cy="761886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173559" y="5995808"/>
            <a:ext cx="3167921" cy="761886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191376" y="6783930"/>
            <a:ext cx="1792543" cy="2021111"/>
          </a:xfrm>
          <a:prstGeom prst="rect">
            <a:avLst/>
          </a:prstGeom>
        </p:spPr>
      </p:pic>
      <p:grpSp>
        <p:nvGrpSpPr>
          <p:cNvPr id="14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15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6" name="Object 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2628900"/>
            <a:ext cx="11336600" cy="505438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32777" y="8216682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불용어 및 한 글자 이하 인 단어를 제거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61452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9851" y="191005"/>
            <a:ext cx="12408253" cy="169673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770670" y="181781"/>
            <a:ext cx="2050547" cy="1828526"/>
          </a:xfrm>
          <a:prstGeom prst="rect">
            <a:avLst/>
          </a:prstGeom>
        </p:spPr>
      </p:pic>
      <p:grpSp>
        <p:nvGrpSpPr>
          <p:cNvPr id="10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1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7768" y="3148003"/>
            <a:ext cx="7217789" cy="409099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25554" y="3023752"/>
            <a:ext cx="4245116" cy="42386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580571" y="8278658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WORDCLOUD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58921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272780" y="3248365"/>
            <a:ext cx="11428367" cy="3655651"/>
            <a:chOff x="3272780" y="3248365"/>
            <a:chExt cx="11428367" cy="365565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2780" y="3248365"/>
              <a:ext cx="11428367" cy="3655651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29040" y="4361639"/>
            <a:ext cx="10274710" cy="25048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8872" y="9598148"/>
            <a:ext cx="1950964" cy="507925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626694" y="2036499"/>
            <a:ext cx="9584104" cy="7420742"/>
            <a:chOff x="626694" y="2036499"/>
            <a:chExt cx="9584104" cy="7420742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694" y="2036499"/>
              <a:ext cx="9584104" cy="7420742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5719700" cy="1696737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64" y="181780"/>
            <a:ext cx="2050547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181981" y="4142150"/>
            <a:ext cx="6171429" cy="2823896"/>
            <a:chOff x="11181981" y="4142150"/>
            <a:chExt cx="6171429" cy="282389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181981" y="4142150"/>
              <a:ext cx="6171429" cy="2823896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187822" y="6925491"/>
            <a:ext cx="1771920" cy="507924"/>
          </a:xfrm>
          <a:prstGeom prst="rect">
            <a:avLst/>
          </a:prstGeom>
        </p:spPr>
      </p:pic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4013" y="9600046"/>
            <a:ext cx="1897099" cy="50792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536354" y="2218147"/>
            <a:ext cx="9215366" cy="7135237"/>
            <a:chOff x="1536354" y="2218147"/>
            <a:chExt cx="9215366" cy="7135237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36354" y="2218147"/>
              <a:ext cx="9215366" cy="7135237"/>
            </a:xfrm>
            <a:prstGeom prst="rect">
              <a:avLst/>
            </a:prstGeom>
          </p:spPr>
        </p:pic>
      </p:grpSp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506778" y="6160752"/>
            <a:ext cx="3183927" cy="213074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09851" y="191005"/>
            <a:ext cx="5719700" cy="1696737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770664" y="181780"/>
            <a:ext cx="2050547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572411" y="3044697"/>
            <a:ext cx="6171429" cy="1767696"/>
            <a:chOff x="11572411" y="3044697"/>
            <a:chExt cx="6171429" cy="176769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572411" y="3044697"/>
              <a:ext cx="6171429" cy="1767696"/>
            </a:xfrm>
            <a:prstGeom prst="rect">
              <a:avLst/>
            </a:prstGeom>
          </p:spPr>
        </p:pic>
      </p:grpSp>
      <p:grpSp>
        <p:nvGrpSpPr>
          <p:cNvPr id="15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7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37584" y="2383831"/>
            <a:ext cx="4369627" cy="3216789"/>
            <a:chOff x="537584" y="2383831"/>
            <a:chExt cx="4369627" cy="321678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584" y="2383831"/>
              <a:ext cx="4369627" cy="321678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7584" y="6413162"/>
            <a:ext cx="5821406" cy="3236825"/>
            <a:chOff x="537584" y="6413162"/>
            <a:chExt cx="5821406" cy="323682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7584" y="6413162"/>
              <a:ext cx="5821406" cy="323682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057143" y="2383831"/>
            <a:ext cx="6171429" cy="3292489"/>
            <a:chOff x="6057143" y="2383831"/>
            <a:chExt cx="6171429" cy="32924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057143" y="2383831"/>
              <a:ext cx="6171429" cy="3292489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70176" y="9226063"/>
            <a:ext cx="1897099" cy="50792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09851" y="191005"/>
            <a:ext cx="5719700" cy="1696737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5770664" y="181780"/>
            <a:ext cx="2050547" cy="1828526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7086976" y="6771165"/>
            <a:ext cx="6171429" cy="2184127"/>
            <a:chOff x="7086976" y="6771165"/>
            <a:chExt cx="6171429" cy="218412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086976" y="6771165"/>
              <a:ext cx="6171429" cy="21841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6025" y="9371868"/>
            <a:ext cx="4550244" cy="50792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387026" y="2036499"/>
            <a:ext cx="9181000" cy="7089424"/>
            <a:chOff x="1387026" y="2036499"/>
            <a:chExt cx="9181000" cy="7089424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7026" y="2036499"/>
              <a:ext cx="9181000" cy="708942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22074" y="-8222074"/>
            <a:ext cx="1846154" cy="18290301"/>
            <a:chOff x="8222074" y="-8222074"/>
            <a:chExt cx="1846154" cy="1829030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8222074" y="-8222074"/>
              <a:ext cx="1846154" cy="18290301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9851" y="191005"/>
            <a:ext cx="5719700" cy="1696737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770664" y="181780"/>
            <a:ext cx="2050547" cy="1828526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1092569" y="2818376"/>
            <a:ext cx="6171429" cy="2324481"/>
            <a:chOff x="11092569" y="2818376"/>
            <a:chExt cx="6171429" cy="2324481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092569" y="2818376"/>
              <a:ext cx="6171429" cy="2324481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0" y="1502652"/>
            <a:ext cx="18290302" cy="592848"/>
            <a:chOff x="-43592" y="1575474"/>
            <a:chExt cx="18373262" cy="46102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10800000">
              <a:off x="-43592" y="1575474"/>
              <a:ext cx="18373262" cy="461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706336" y="4667472"/>
            <a:ext cx="1295324" cy="493714"/>
            <a:chOff x="9706336" y="4667472"/>
            <a:chExt cx="1295324" cy="493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9706336" y="4667472"/>
              <a:ext cx="1295324" cy="493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201432" y="4077394"/>
            <a:ext cx="2941467" cy="1828527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2715" y="4653384"/>
            <a:ext cx="7331482" cy="1828527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82713" y="4180954"/>
            <a:ext cx="4211511" cy="761886"/>
          </a:xfrm>
          <a:prstGeom prst="rect">
            <a:avLst/>
          </a:prstGeom>
        </p:spPr>
      </p:pic>
      <p:grpSp>
        <p:nvGrpSpPr>
          <p:cNvPr id="8" name="그룹 1002"/>
          <p:cNvGrpSpPr/>
          <p:nvPr/>
        </p:nvGrpSpPr>
        <p:grpSpPr>
          <a:xfrm>
            <a:off x="0" y="0"/>
            <a:ext cx="472388" cy="10339119"/>
            <a:chOff x="-341936" y="0"/>
            <a:chExt cx="861996" cy="10266667"/>
          </a:xfrm>
        </p:grpSpPr>
        <p:pic>
          <p:nvPicPr>
            <p:cNvPr id="9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341936" y="0"/>
              <a:ext cx="861996" cy="10266667"/>
            </a:xfrm>
            <a:prstGeom prst="rect">
              <a:avLst/>
            </a:prstGeom>
          </p:spPr>
        </p:pic>
      </p:grpSp>
      <p:pic>
        <p:nvPicPr>
          <p:cNvPr id="10" name="Object 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6200000" flipH="1">
            <a:off x="-4593220" y="4669421"/>
            <a:ext cx="10287000" cy="9481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111</Words>
  <Application>Microsoft Office PowerPoint</Application>
  <PresentationFormat>사용자 지정</PresentationFormat>
  <Paragraphs>17</Paragraphs>
  <Slides>42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6" baseType="lpstr">
      <vt:lpstr>나눔스퀘어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YJ</cp:lastModifiedBy>
  <cp:revision>26</cp:revision>
  <dcterms:created xsi:type="dcterms:W3CDTF">2022-01-11T13:36:51Z</dcterms:created>
  <dcterms:modified xsi:type="dcterms:W3CDTF">2022-02-04T02:52:57Z</dcterms:modified>
</cp:coreProperties>
</file>